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Default Extension="jpeg" ContentType="image/jpeg"/>
  <Override PartName="/ppt/tableStyles.xml" ContentType="application/vnd.openxmlformats-officedocument.presentationml.tableStyles+xml"/>
  <Override PartName="/ppt/slideLayouts/slideLayout4.xml" ContentType="application/vnd.openxmlformats-officedocument.presentationml.slideLayout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4123" r:id="rId1"/>
  </p:sldMasterIdLst>
  <p:notesMasterIdLst>
    <p:notesMasterId r:id="rId3"/>
  </p:notesMasterIdLst>
  <p:handoutMasterIdLst>
    <p:handoutMasterId r:id="rId4"/>
  </p:handoutMasterIdLst>
  <p:sldIdLst>
    <p:sldId id="1050" r:id="rId2"/>
  </p:sldIdLst>
  <p:sldSz cx="9144000" cy="6858000" type="screen4x3"/>
  <p:notesSz cx="9356725" cy="705326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>
          <a:srgbClr val="FF0000"/>
        </p14:laserClr>
      </p:ext>
      <p:ext uri="{2FDB2607-1784-4EEB-B798-7EB5836EED8A}">
        <p14:showMediaCtrls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"/>
      </p:ext>
    </p:extLst>
  </p:showPr>
  <p:clrMru>
    <a:srgbClr val="0066CC"/>
    <a:srgbClr val="FF5050"/>
    <a:srgbClr val="FFFFFF"/>
    <a:srgbClr val="FFFF99"/>
    <a:srgbClr val="FFFFCC"/>
    <a:srgbClr val="E6E0EC"/>
    <a:srgbClr val="003399"/>
    <a:srgbClr val="FF9900"/>
    <a:srgbClr val="F68222"/>
    <a:srgbClr val="006666"/>
  </p:clrMru>
  <p:extLst>
    <p:ext uri="{E76CE94A-603C-4142-B9EB-6D1370010A27}">
      <p14:discardImageEditDat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SorterView">
  <p:normalViewPr vertBarState="minimized">
    <p:restoredLeft sz="34615" autoAdjust="0"/>
    <p:restoredTop sz="99819" autoAdjust="0"/>
  </p:normalViewPr>
  <p:slideViewPr>
    <p:cSldViewPr>
      <p:cViewPr>
        <p:scale>
          <a:sx n="60" d="100"/>
          <a:sy n="60" d="100"/>
        </p:scale>
        <p:origin x="-448" y="-11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275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>
      <p:cViewPr>
        <p:scale>
          <a:sx n="90" d="100"/>
          <a:sy n="90" d="100"/>
        </p:scale>
        <p:origin x="-390" y="150"/>
      </p:cViewPr>
      <p:guideLst>
        <p:guide orient="horz" pos="2222"/>
        <p:guide pos="2947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handoutMaster" Target="handoutMasters/handoutMaster1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054581" cy="3526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99979" y="1"/>
            <a:ext cx="4054581" cy="3526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399023C-7E46-4861-95EE-B4DAB919B4F8}" type="datetimeFigureOut">
              <a:rPr lang="en-US"/>
              <a:pPr>
                <a:defRPr/>
              </a:pPr>
              <a:t>9/30/12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699377"/>
            <a:ext cx="4054581" cy="3526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99979" y="6699377"/>
            <a:ext cx="4054581" cy="3526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4C519D1E-5B18-4F17-B22A-D535B755EB6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5068573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054581" cy="3526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99979" y="1"/>
            <a:ext cx="4054581" cy="3526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4A469D7-DAA3-4D5D-8FF1-48B3D4F4C5BF}" type="datetimeFigureOut">
              <a:rPr lang="en-US"/>
              <a:pPr>
                <a:defRPr/>
              </a:pPr>
              <a:t>9/30/12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528638"/>
            <a:ext cx="3524250" cy="26447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35673" y="3350300"/>
            <a:ext cx="7485380" cy="31739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699377"/>
            <a:ext cx="4054581" cy="3526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99979" y="6699377"/>
            <a:ext cx="4054581" cy="3526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FAE9468-6EDA-492D-A22D-0CAE5875E7F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4769277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677A52-5D8A-46BC-AA05-20B0F8B90C85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32045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F0C3564-8C76-4A44-A5BE-1D1BC26289DB}" type="datetimeFigureOut">
              <a:rPr lang="en-US" smtClean="0"/>
              <a:pPr>
                <a:defRPr/>
              </a:pPr>
              <a:t>9/30/12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DED60A-3B0F-4C53-896D-29428A77729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4288682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72E81A-ECBB-4E9E-BBCB-5590C684A013}" type="datetimeFigureOut">
              <a:rPr lang="en-US" smtClean="0"/>
              <a:pPr>
                <a:defRPr/>
              </a:pPr>
              <a:t>9/30/12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71F836-44D5-4488-B95A-94EEAE7C1215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477311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640512"/>
            <a:ext cx="2895600" cy="365125"/>
          </a:xfr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BE3725-B6F6-4B03-8FB8-6C70FAE4473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Date Placeholder 3"/>
          <p:cNvSpPr txBox="1">
            <a:spLocks/>
          </p:cNvSpPr>
          <p:nvPr userDrawn="1"/>
        </p:nvSpPr>
        <p:spPr>
          <a:xfrm>
            <a:off x="228600" y="6259512"/>
            <a:ext cx="2362200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0066CC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dirty="0" smtClean="0"/>
              <a:t>Research Data Alliance</a:t>
            </a:r>
            <a:endParaRPr lang="en-US" dirty="0"/>
          </a:p>
        </p:txBody>
      </p:sp>
      <p:sp>
        <p:nvSpPr>
          <p:cNvPr id="8" name="Footer Placeholder 4"/>
          <p:cNvSpPr txBox="1">
            <a:spLocks/>
          </p:cNvSpPr>
          <p:nvPr userDrawn="1"/>
        </p:nvSpPr>
        <p:spPr>
          <a:xfrm>
            <a:off x="3429000" y="633571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i="1" smtClean="0">
                <a:solidFill>
                  <a:schemeClr val="tx1"/>
                </a:solidFill>
              </a:rPr>
              <a:t>Global Data Meeting,  October 201</a:t>
            </a:r>
            <a:r>
              <a:rPr lang="en-US" smtClean="0">
                <a:solidFill>
                  <a:schemeClr val="tx1"/>
                </a:solidFill>
              </a:rPr>
              <a:t>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6324600" y="636746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fld id="{042AED99-7FB4-404E-8A97-64753DCE42EC}" type="slidenum">
              <a:rPr lang="en-US" smtClean="0"/>
              <a:pPr/>
              <a:t>‹#›</a:t>
            </a:fld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569762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4EC9DF3-87E9-4968-A9BB-CE9A5B6B248C}" type="datetimeFigureOut">
              <a:rPr lang="en-US" smtClean="0"/>
              <a:pPr>
                <a:defRPr/>
              </a:pPr>
              <a:t>9/30/12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19199C-1207-4A34-850F-CAB8D5CCC9F5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8016699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57600" y="6445249"/>
            <a:ext cx="2895600" cy="365125"/>
          </a:xfr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476999"/>
            <a:ext cx="2133600" cy="365125"/>
          </a:xfrm>
        </p:spPr>
        <p:txBody>
          <a:bodyPr/>
          <a:lstStyle/>
          <a:p>
            <a:pPr>
              <a:defRPr/>
            </a:pPr>
            <a:fld id="{5E7B38F0-3838-4F17-BD5E-456A0DF389FF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228600" y="6162673"/>
            <a:ext cx="2362200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0066CC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dirty="0" smtClean="0"/>
              <a:t>Research Data Alliance</a:t>
            </a:r>
            <a:endParaRPr lang="en-US" dirty="0"/>
          </a:p>
        </p:txBody>
      </p:sp>
      <p:sp>
        <p:nvSpPr>
          <p:cNvPr id="9" name="Footer Placeholder 4"/>
          <p:cNvSpPr txBox="1">
            <a:spLocks/>
          </p:cNvSpPr>
          <p:nvPr userDrawn="1"/>
        </p:nvSpPr>
        <p:spPr>
          <a:xfrm>
            <a:off x="3429000" y="623887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i="1" smtClean="0">
                <a:solidFill>
                  <a:schemeClr val="tx1"/>
                </a:solidFill>
              </a:rPr>
              <a:t>Global Data Meeting,  October 201</a:t>
            </a:r>
            <a:r>
              <a:rPr lang="en-US" smtClean="0">
                <a:solidFill>
                  <a:schemeClr val="tx1"/>
                </a:solidFill>
              </a:rPr>
              <a:t>2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909908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83ED5FE-EBDC-4816-8371-2503C36BB3C7}" type="datetimeFigureOut">
              <a:rPr lang="en-US" smtClean="0"/>
              <a:pPr>
                <a:defRPr/>
              </a:pPr>
              <a:t>9/30/12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BF9971-E4A8-4AAD-A01B-8B6C93FC871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033306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46C026-3FB6-40DC-A0C8-43E1542C3551}" type="datetimeFigureOut">
              <a:rPr lang="en-US" smtClean="0"/>
              <a:pPr>
                <a:defRPr/>
              </a:pPr>
              <a:t>9/30/12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F18F97-B688-448B-ACAD-11B8E54D699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280355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E65D0A-6396-49FC-B4E1-646E6B10F6EA}" type="datetimeFigureOut">
              <a:rPr lang="en-US" smtClean="0"/>
              <a:pPr>
                <a:defRPr/>
              </a:pPr>
              <a:t>9/30/12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F68F4D-12AF-4335-BB9F-75DEC0361A94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550355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DB77071-59B3-4718-A8A6-C79BDA64C2E6}" type="datetimeFigureOut">
              <a:rPr lang="en-US" smtClean="0"/>
              <a:pPr>
                <a:defRPr/>
              </a:pPr>
              <a:t>9/30/12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174370-783C-4A0E-B2EA-67A4E85E9883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4372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547787-4D45-465D-99AA-64047FB4DF35}" type="datetimeFigureOut">
              <a:rPr lang="en-US" smtClean="0"/>
              <a:pPr>
                <a:defRPr/>
              </a:pPr>
              <a:t>9/30/12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8CEACC-52E6-4820-A78C-4D252EB8EDC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484049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362200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0066CC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Research Data Alliance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57600" y="63246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i="1" dirty="0" smtClean="0">
                <a:solidFill>
                  <a:schemeClr val="tx1"/>
                </a:solidFill>
              </a:rPr>
              <a:t>Global Data Meeting,  October 201</a:t>
            </a:r>
            <a:r>
              <a:rPr lang="en-US" dirty="0" smtClean="0">
                <a:solidFill>
                  <a:schemeClr val="tx1"/>
                </a:solidFill>
              </a:rPr>
              <a:t>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115143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4" r:id="rId1"/>
    <p:sldLayoutId id="2147484125" r:id="rId2"/>
    <p:sldLayoutId id="2147484126" r:id="rId3"/>
    <p:sldLayoutId id="2147484127" r:id="rId4"/>
    <p:sldLayoutId id="2147484128" r:id="rId5"/>
    <p:sldLayoutId id="2147484129" r:id="rId6"/>
    <p:sldLayoutId id="2147484130" r:id="rId7"/>
    <p:sldLayoutId id="2147484131" r:id="rId8"/>
    <p:sldLayoutId id="2147484132" r:id="rId9"/>
    <p:sldLayoutId id="2147484133" r:id="rId10"/>
    <p:sldLayoutId id="2147484134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2800" b="1" kern="1200">
          <a:solidFill>
            <a:srgbClr val="FF0000"/>
          </a:solidFill>
          <a:latin typeface="Arial Rounded MT Bold" pitchFamily="34" charset="0"/>
          <a:ea typeface="Arial Unicode MS" pitchFamily="34" charset="-128"/>
          <a:cs typeface="Arial Unicode MS" pitchFamily="34" charset="-128"/>
        </a:defRPr>
      </a:lvl1pPr>
    </p:titleStyle>
    <p:bodyStyle>
      <a:lvl1pPr marL="342900" indent="-342900" algn="l" defTabSz="914400" rtl="0" eaLnBrk="1" latinLnBrk="0" hangingPunct="1">
        <a:lnSpc>
          <a:spcPct val="110000"/>
        </a:lnSpc>
        <a:spcBef>
          <a:spcPts val="6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lnSpc>
          <a:spcPct val="110000"/>
        </a:lnSpc>
        <a:spcBef>
          <a:spcPts val="600"/>
        </a:spcBef>
        <a:buFont typeface="Arial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600"/>
        </a:spcBef>
        <a:buFont typeface="Arial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600"/>
        </a:spcBef>
        <a:buFont typeface="Arial" pitchFamily="34" charset="0"/>
        <a:buChar char="–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600"/>
        </a:spcBef>
        <a:buFont typeface="Arial" pitchFamily="34" charset="0"/>
        <a:buChar char="»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&lt;Group Name&gt; Interest Group Summary Slide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153400" cy="4525963"/>
          </a:xfrm>
        </p:spPr>
        <p:txBody>
          <a:bodyPr>
            <a:normAutofit/>
          </a:bodyPr>
          <a:lstStyle/>
          <a:p>
            <a:pPr>
              <a:spcBef>
                <a:spcPts val="1800"/>
              </a:spcBef>
            </a:pPr>
            <a:r>
              <a:rPr lang="en-US" b="1" dirty="0" smtClean="0">
                <a:solidFill>
                  <a:srgbClr val="0066CC"/>
                </a:solidFill>
              </a:rPr>
              <a:t>Focus issues: </a:t>
            </a:r>
            <a:r>
              <a:rPr lang="en-US" sz="2400" dirty="0" smtClean="0"/>
              <a:t>&lt;What issues did your group focus on?&gt;</a:t>
            </a:r>
          </a:p>
          <a:p>
            <a:pPr>
              <a:spcBef>
                <a:spcPts val="2400"/>
              </a:spcBef>
            </a:pPr>
            <a:r>
              <a:rPr lang="en-US" b="1" dirty="0" smtClean="0">
                <a:solidFill>
                  <a:srgbClr val="0066CC"/>
                </a:solidFill>
              </a:rPr>
              <a:t>Approaches:</a:t>
            </a:r>
            <a:r>
              <a:rPr lang="en-US" dirty="0" smtClean="0">
                <a:solidFill>
                  <a:srgbClr val="0066CC"/>
                </a:solidFill>
              </a:rPr>
              <a:t>  </a:t>
            </a:r>
            <a:r>
              <a:rPr lang="en-US" sz="2400" dirty="0" smtClean="0"/>
              <a:t>&lt;What should the community be doing to address these issues?  What are potential long-term efforts, short-term efforts, vehicles for activity, </a:t>
            </a:r>
            <a:r>
              <a:rPr lang="en-US" sz="2400" dirty="0" err="1" smtClean="0"/>
              <a:t>etc</a:t>
            </a:r>
            <a:r>
              <a:rPr lang="en-US" sz="2400" dirty="0" smtClean="0"/>
              <a:t>?&gt;</a:t>
            </a:r>
          </a:p>
          <a:p>
            <a:pPr>
              <a:spcBef>
                <a:spcPts val="2400"/>
              </a:spcBef>
            </a:pPr>
            <a:r>
              <a:rPr lang="en-US" b="1" dirty="0" smtClean="0">
                <a:solidFill>
                  <a:srgbClr val="0066CC"/>
                </a:solidFill>
              </a:rPr>
              <a:t>Alignment with RDA?:  </a:t>
            </a:r>
            <a:r>
              <a:rPr lang="en-US" sz="2400" dirty="0" smtClean="0"/>
              <a:t>&lt;Are there potential Working Group charters that might be developed from these issues?  If so, what?&gt;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7041418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RPI 2</Template>
  <TotalTime>13289</TotalTime>
  <Words>81</Words>
  <Application>Microsoft Macintosh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&lt;Group Name&gt; Interest Group Summary Slide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Cyberinfrastructure Deconstructed</dc:title>
  <dc:creator>bermaf</dc:creator>
  <cp:lastModifiedBy>Beth Plale</cp:lastModifiedBy>
  <cp:revision>804</cp:revision>
  <cp:lastPrinted>2012-09-28T18:56:07Z</cp:lastPrinted>
  <dcterms:created xsi:type="dcterms:W3CDTF">2012-09-30T20:22:30Z</dcterms:created>
  <dcterms:modified xsi:type="dcterms:W3CDTF">2012-09-30T21:26:33Z</dcterms:modified>
</cp:coreProperties>
</file>